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51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348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125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45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26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9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42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09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54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51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372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00C46-DDDE-408A-8D4B-D23E903D9726}" type="datetimeFigureOut">
              <a:rPr lang="fr-FR" smtClean="0"/>
              <a:t>15/09/2019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3EA2E-1710-46DC-92BC-095AF568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7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1" y="692695"/>
            <a:ext cx="3014049" cy="441319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-1044624" y="692695"/>
            <a:ext cx="88204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>
                <a:solidFill>
                  <a:schemeClr val="accent2">
                    <a:lumMod val="50000"/>
                  </a:schemeClr>
                </a:solidFill>
                <a:latin typeface="Amarillo" panose="00000500000000020004" pitchFamily="2" charset="0"/>
              </a:rPr>
              <a:t>Le marcheur </a:t>
            </a:r>
          </a:p>
          <a:p>
            <a:pPr algn="ctr"/>
            <a:endParaRPr lang="fr-FR" sz="2400" dirty="0">
              <a:solidFill>
                <a:schemeClr val="accent2">
                  <a:lumMod val="50000"/>
                </a:schemeClr>
              </a:solidFill>
              <a:latin typeface="Amarillo" panose="00000500000000020004" pitchFamily="2" charset="0"/>
            </a:endParaRPr>
          </a:p>
          <a:p>
            <a:pPr algn="ctr"/>
            <a:r>
              <a:rPr lang="fr-FR" sz="5400" dirty="0" smtClean="0">
                <a:solidFill>
                  <a:schemeClr val="accent2">
                    <a:lumMod val="50000"/>
                  </a:schemeClr>
                </a:solidFill>
                <a:latin typeface="Amarillo" panose="00000500000000020004" pitchFamily="2" charset="0"/>
              </a:rPr>
              <a:t>mystère</a:t>
            </a:r>
            <a:endParaRPr lang="fr-FR" sz="5400" dirty="0">
              <a:solidFill>
                <a:schemeClr val="accent2">
                  <a:lumMod val="50000"/>
                </a:schemeClr>
              </a:solidFill>
              <a:latin typeface="Amarillo" panose="00000500000000020004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87624" y="3212976"/>
            <a:ext cx="4824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ahnschrift SemiBold" panose="020B0502040204020203" pitchFamily="34" charset="0"/>
              </a:rPr>
              <a:t>Pendant les déplacements, la maîtresse observe le rang et plus particulièrement </a:t>
            </a:r>
          </a:p>
          <a:p>
            <a:r>
              <a:rPr lang="fr-FR" sz="2000" dirty="0" smtClean="0">
                <a:latin typeface="Bahnschrift SemiBold" panose="020B0502040204020203" pitchFamily="34" charset="0"/>
              </a:rPr>
              <a:t>un élève tiré au sort.</a:t>
            </a:r>
            <a:endParaRPr lang="fr-FR" sz="2000" dirty="0">
              <a:latin typeface="Bahnschrift SemiBold" panose="020B0502040204020203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87624" y="5258183"/>
            <a:ext cx="4824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ahnschrift SemiBold" panose="020B0502040204020203" pitchFamily="34" charset="0"/>
              </a:rPr>
              <a:t>Si le marcheur mystère </a:t>
            </a:r>
            <a:r>
              <a:rPr lang="fr-FR" sz="2000" dirty="0" smtClean="0">
                <a:latin typeface="Bahnschrift SemiBold" panose="020B0502040204020203" pitchFamily="34" charset="0"/>
              </a:rPr>
              <a:t>s’est </a:t>
            </a:r>
            <a:r>
              <a:rPr lang="fr-FR" sz="2000" dirty="0" smtClean="0">
                <a:latin typeface="Bahnschrift SemiBold" panose="020B0502040204020203" pitchFamily="34" charset="0"/>
              </a:rPr>
              <a:t>bien rangé et qu’il </a:t>
            </a:r>
            <a:r>
              <a:rPr lang="fr-FR" sz="2000" dirty="0" smtClean="0">
                <a:latin typeface="Bahnschrift SemiBold" panose="020B0502040204020203" pitchFamily="34" charset="0"/>
              </a:rPr>
              <a:t>a respecté </a:t>
            </a:r>
            <a:r>
              <a:rPr lang="fr-FR" sz="2000" dirty="0" smtClean="0">
                <a:latin typeface="Bahnschrift SemiBold" panose="020B0502040204020203" pitchFamily="34" charset="0"/>
              </a:rPr>
              <a:t>le silence et le </a:t>
            </a:r>
            <a:r>
              <a:rPr lang="fr-FR" sz="2000" dirty="0" smtClean="0">
                <a:latin typeface="Bahnschrift SemiBold" panose="020B0502040204020203" pitchFamily="34" charset="0"/>
              </a:rPr>
              <a:t>calme à la fin de la journ</a:t>
            </a:r>
            <a:r>
              <a:rPr lang="fr-FR" sz="2000" dirty="0" smtClean="0">
                <a:latin typeface="Bahnschrift SemiBold" panose="020B0502040204020203" pitchFamily="34" charset="0"/>
              </a:rPr>
              <a:t>ée</a:t>
            </a:r>
            <a:r>
              <a:rPr lang="fr-FR" sz="2000" dirty="0" smtClean="0">
                <a:latin typeface="Bahnschrift SemiBold" panose="020B0502040204020203" pitchFamily="34" charset="0"/>
              </a:rPr>
              <a:t>, </a:t>
            </a:r>
            <a:r>
              <a:rPr lang="fr-FR" sz="2000" dirty="0" smtClean="0">
                <a:latin typeface="Bahnschrift SemiBold" panose="020B0502040204020203" pitchFamily="34" charset="0"/>
              </a:rPr>
              <a:t>il peut placer </a:t>
            </a:r>
            <a:r>
              <a:rPr lang="fr-FR" sz="2000" dirty="0" smtClean="0">
                <a:latin typeface="Bahnschrift SemiBold" panose="020B0502040204020203" pitchFamily="34" charset="0"/>
              </a:rPr>
              <a:t>10 </a:t>
            </a:r>
            <a:r>
              <a:rPr lang="fr-FR" sz="2000" dirty="0" smtClean="0">
                <a:latin typeface="Bahnschrift SemiBold" panose="020B0502040204020203" pitchFamily="34" charset="0"/>
              </a:rPr>
              <a:t>haricots dans le bocal des récompenses. </a:t>
            </a:r>
            <a:endParaRPr lang="fr-FR" sz="2000" dirty="0">
              <a:latin typeface="Bahnschrift SemiBold" panose="020B0502040204020203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640" y="3367747"/>
            <a:ext cx="702981" cy="70611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3946" y="5566841"/>
            <a:ext cx="702981" cy="706119"/>
          </a:xfrm>
          <a:prstGeom prst="rect">
            <a:avLst/>
          </a:prstGeom>
        </p:spPr>
      </p:pic>
      <p:pic>
        <p:nvPicPr>
          <p:cNvPr id="1028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7056">
            <a:off x="24217" y="3023987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9322">
            <a:off x="228598" y="2372616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5803">
            <a:off x="65438" y="1813023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8884">
            <a:off x="228598" y="1268760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2932">
            <a:off x="31671" y="692695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7217">
            <a:off x="229580" y="116632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0675">
            <a:off x="8722683" y="6384695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255">
            <a:off x="8328829" y="5927537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0852">
            <a:off x="8722683" y="5405225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255">
            <a:off x="8479927" y="4855912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Ã©sultat de recherche d'images pour &quot;dessin empreinte de pa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0852">
            <a:off x="8612789" y="4274468"/>
            <a:ext cx="393854" cy="3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5899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55</Words>
  <Application>Microsoft Office PowerPoint</Application>
  <PresentationFormat>Affichage à l'écran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 Seigneurin</dc:creator>
  <cp:lastModifiedBy>Audrey Seigneurin</cp:lastModifiedBy>
  <cp:revision>11</cp:revision>
  <cp:lastPrinted>2019-09-15T20:19:46Z</cp:lastPrinted>
  <dcterms:created xsi:type="dcterms:W3CDTF">2018-05-02T18:18:00Z</dcterms:created>
  <dcterms:modified xsi:type="dcterms:W3CDTF">2019-09-15T21:41:12Z</dcterms:modified>
</cp:coreProperties>
</file>