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0691813" cy="7559675"/>
  <p:notesSz cx="6886575" cy="100171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124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ADE97-6208-4607-86CC-2F9B8FBF728A}" type="datetimeFigureOut">
              <a:rPr lang="fr-FR" smtClean="0"/>
              <a:t>17/09/2022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0244F-6A2F-471B-9456-13615FC3CE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099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ADE97-6208-4607-86CC-2F9B8FBF728A}" type="datetimeFigureOut">
              <a:rPr lang="fr-FR" smtClean="0"/>
              <a:t>17/09/2022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0244F-6A2F-471B-9456-13615FC3CE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49537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ADE97-6208-4607-86CC-2F9B8FBF728A}" type="datetimeFigureOut">
              <a:rPr lang="fr-FR" smtClean="0"/>
              <a:t>17/09/2022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0244F-6A2F-471B-9456-13615FC3CE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4297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ADE97-6208-4607-86CC-2F9B8FBF728A}" type="datetimeFigureOut">
              <a:rPr lang="fr-FR" smtClean="0"/>
              <a:t>17/09/2022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0244F-6A2F-471B-9456-13615FC3CE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31100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ADE97-6208-4607-86CC-2F9B8FBF728A}" type="datetimeFigureOut">
              <a:rPr lang="fr-FR" smtClean="0"/>
              <a:t>17/09/2022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0244F-6A2F-471B-9456-13615FC3CE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99044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ADE97-6208-4607-86CC-2F9B8FBF728A}" type="datetimeFigureOut">
              <a:rPr lang="fr-FR" smtClean="0"/>
              <a:t>17/09/2022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0244F-6A2F-471B-9456-13615FC3CE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2388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ADE97-6208-4607-86CC-2F9B8FBF728A}" type="datetimeFigureOut">
              <a:rPr lang="fr-FR" smtClean="0"/>
              <a:t>17/09/2022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0244F-6A2F-471B-9456-13615FC3CE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3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ADE97-6208-4607-86CC-2F9B8FBF728A}" type="datetimeFigureOut">
              <a:rPr lang="fr-FR" smtClean="0"/>
              <a:t>17/09/2022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0244F-6A2F-471B-9456-13615FC3CE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8800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ADE97-6208-4607-86CC-2F9B8FBF728A}" type="datetimeFigureOut">
              <a:rPr lang="fr-FR" smtClean="0"/>
              <a:t>17/09/2022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0244F-6A2F-471B-9456-13615FC3CE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35936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ADE97-6208-4607-86CC-2F9B8FBF728A}" type="datetimeFigureOut">
              <a:rPr lang="fr-FR" smtClean="0"/>
              <a:t>17/09/2022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0244F-6A2F-471B-9456-13615FC3CE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18416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ADE97-6208-4607-86CC-2F9B8FBF728A}" type="datetimeFigureOut">
              <a:rPr lang="fr-FR" smtClean="0"/>
              <a:t>17/09/2022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0244F-6A2F-471B-9456-13615FC3CE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4941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DADE97-6208-4607-86CC-2F9B8FBF728A}" type="datetimeFigureOut">
              <a:rPr lang="fr-FR" smtClean="0"/>
              <a:t>17/09/2022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70244F-6A2F-471B-9456-13615FC3CE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5192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>
            <a:extLst>
              <a:ext uri="{FF2B5EF4-FFF2-40B4-BE49-F238E27FC236}">
                <a16:creationId xmlns:a16="http://schemas.microsoft.com/office/drawing/2014/main" id="{89E9D3D8-6E78-A9AC-62F5-71C52090A4D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1600" b="98100" l="1132" r="94979">
                        <a14:foregroundMark x1="4102" y1="83900" x2="25672" y2="90250"/>
                        <a14:foregroundMark x1="24894" y1="83350" x2="1202" y2="88900"/>
                        <a14:foregroundMark x1="3890" y1="96600" x2="33734" y2="97150"/>
                        <a14:foregroundMark x1="33734" y1="97150" x2="61528" y2="96750"/>
                        <a14:foregroundMark x1="61528" y1="96750" x2="72136" y2="97650"/>
                        <a14:foregroundMark x1="72136" y1="97650" x2="92857" y2="97350"/>
                        <a14:foregroundMark x1="92857" y1="97350" x2="93989" y2="96450"/>
                        <a14:foregroundMark x1="4809" y1="96200" x2="28713" y2="96700"/>
                        <a14:foregroundMark x1="28713" y1="96700" x2="40311" y2="96000"/>
                        <a14:foregroundMark x1="40311" y1="96000" x2="32178" y2="96450"/>
                        <a14:foregroundMark x1="26874" y1="85500" x2="5021" y2="85500"/>
                        <a14:foregroundMark x1="2192" y1="83200" x2="12730" y2="85900"/>
                        <a14:foregroundMark x1="12730" y1="85900" x2="13083" y2="85900"/>
                        <a14:foregroundMark x1="3112" y1="83100" x2="20368" y2="83900"/>
                        <a14:foregroundMark x1="21075" y1="81600" x2="6011" y2="82250"/>
                        <a14:foregroundMark x1="94767" y1="96600" x2="63579" y2="96750"/>
                        <a14:foregroundMark x1="84583" y1="96750" x2="71641" y2="96600"/>
                        <a14:foregroundMark x1="71641" y1="96600" x2="80905" y2="96250"/>
                        <a14:foregroundMark x1="80905" y1="96250" x2="94979" y2="96900"/>
                        <a14:backgroundMark x1="85361" y1="83750" x2="68741" y2="83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1051" r="3253"/>
          <a:stretch/>
        </p:blipFill>
        <p:spPr>
          <a:xfrm>
            <a:off x="21249" y="6037007"/>
            <a:ext cx="4972174" cy="137742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BF69537-07CD-7E2A-7453-D964CB89541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7" b="89080"/>
          <a:stretch/>
        </p:blipFill>
        <p:spPr>
          <a:xfrm>
            <a:off x="290160" y="145239"/>
            <a:ext cx="5139321" cy="69809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FDE60EC-4CE4-9B2E-6895-2D660222DB0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9" t="17313" r="51437" b="66259"/>
          <a:stretch/>
        </p:blipFill>
        <p:spPr>
          <a:xfrm>
            <a:off x="157425" y="1185216"/>
            <a:ext cx="2349911" cy="119419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2C82B1A-AE25-CA6C-C4AD-85420681516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48" t="33102" r="7282" b="48773"/>
          <a:stretch/>
        </p:blipFill>
        <p:spPr>
          <a:xfrm>
            <a:off x="2442827" y="2208251"/>
            <a:ext cx="2362584" cy="131752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B8CECAF-F89D-B18A-3E09-884B4D3AE8E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9" t="40812" r="51943" b="41063"/>
          <a:stretch/>
        </p:blipFill>
        <p:spPr>
          <a:xfrm>
            <a:off x="182884" y="2806681"/>
            <a:ext cx="2324452" cy="131752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46BFB64-BABF-0A31-CCA2-6EEA6731DA4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13" t="52038" r="6219" b="28079"/>
          <a:stretch/>
        </p:blipFill>
        <p:spPr>
          <a:xfrm>
            <a:off x="2442827" y="3872577"/>
            <a:ext cx="2393280" cy="144534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9A8E6AA-5429-07BE-8B85-8D981F7143B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5" t="63941" r="53855" b="19017"/>
          <a:stretch/>
        </p:blipFill>
        <p:spPr>
          <a:xfrm>
            <a:off x="256028" y="4640824"/>
            <a:ext cx="2186800" cy="1238866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E3ED462-862C-4378-9FF5-BDFA07D4A85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3000" b="90400" l="43706" r="91089">
                        <a14:foregroundMark x1="60537" y1="74350" x2="60537" y2="74350"/>
                        <a14:foregroundMark x1="65488" y1="75700" x2="65488" y2="75700"/>
                        <a14:foregroundMark x1="61881" y1="74350" x2="77864" y2="85350"/>
                        <a14:foregroundMark x1="77864" y1="85350" x2="79279" y2="86000"/>
                        <a14:foregroundMark x1="54597" y1="78550" x2="70863" y2="89650"/>
                        <a14:foregroundMark x1="70863" y1="89650" x2="79137" y2="88950"/>
                        <a14:foregroundMark x1="47171" y1="86250" x2="61669" y2="86800"/>
                        <a14:foregroundMark x1="43706" y1="85450" x2="45827" y2="85550"/>
                        <a14:foregroundMark x1="77935" y1="88800" x2="90736" y2="86700"/>
                        <a14:foregroundMark x1="90736" y1="86700" x2="90806" y2="866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0327" t="70839" r="3253" b="7384"/>
          <a:stretch/>
        </p:blipFill>
        <p:spPr>
          <a:xfrm>
            <a:off x="2264370" y="5317919"/>
            <a:ext cx="2899640" cy="1582994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A2B4683-1777-A7C5-73F9-B870EA33444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1600" b="98100" l="1132" r="94979">
                        <a14:foregroundMark x1="4102" y1="83900" x2="25672" y2="90250"/>
                        <a14:foregroundMark x1="24894" y1="83350" x2="1202" y2="88900"/>
                        <a14:foregroundMark x1="3890" y1="96600" x2="33734" y2="97150"/>
                        <a14:foregroundMark x1="33734" y1="97150" x2="61528" y2="96750"/>
                        <a14:foregroundMark x1="61528" y1="96750" x2="72136" y2="97650"/>
                        <a14:foregroundMark x1="72136" y1="97650" x2="92857" y2="97350"/>
                        <a14:foregroundMark x1="92857" y1="97350" x2="93989" y2="96450"/>
                        <a14:foregroundMark x1="4809" y1="96200" x2="28713" y2="96700"/>
                        <a14:foregroundMark x1="28713" y1="96700" x2="40311" y2="96000"/>
                        <a14:foregroundMark x1="40311" y1="96000" x2="32178" y2="96450"/>
                        <a14:foregroundMark x1="26874" y1="85500" x2="5021" y2="85500"/>
                        <a14:foregroundMark x1="2192" y1="83200" x2="12730" y2="85900"/>
                        <a14:foregroundMark x1="12730" y1="85900" x2="13083" y2="85900"/>
                        <a14:foregroundMark x1="3112" y1="83100" x2="20368" y2="83900"/>
                        <a14:foregroundMark x1="21075" y1="81600" x2="6011" y2="82250"/>
                        <a14:foregroundMark x1="94767" y1="96600" x2="63579" y2="96750"/>
                        <a14:foregroundMark x1="84583" y1="96750" x2="71641" y2="96600"/>
                        <a14:foregroundMark x1="71641" y1="96600" x2="80905" y2="96250"/>
                        <a14:foregroundMark x1="80905" y1="96250" x2="94979" y2="96900"/>
                        <a14:backgroundMark x1="85361" y1="83750" x2="68741" y2="83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1051" r="3253"/>
          <a:stretch/>
        </p:blipFill>
        <p:spPr>
          <a:xfrm>
            <a:off x="5164010" y="6037007"/>
            <a:ext cx="4972174" cy="1377429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C9F8E65-17AC-736D-A2E8-A889ABD66B2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7" b="89080"/>
          <a:stretch/>
        </p:blipFill>
        <p:spPr>
          <a:xfrm>
            <a:off x="5432921" y="145239"/>
            <a:ext cx="5139321" cy="69809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0FCF389-627B-2DA2-E005-A3971A670D4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9" t="17313" r="51437" b="66259"/>
          <a:stretch/>
        </p:blipFill>
        <p:spPr>
          <a:xfrm>
            <a:off x="5300186" y="1185216"/>
            <a:ext cx="2349911" cy="1194191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0F074A4-024C-BBD0-7ACD-11D6788E40D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48" t="33102" r="7282" b="48773"/>
          <a:stretch/>
        </p:blipFill>
        <p:spPr>
          <a:xfrm>
            <a:off x="7585588" y="2208251"/>
            <a:ext cx="2362584" cy="1317523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22C65A9D-DD12-EE07-DB7E-F6581C39F32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9" t="40812" r="51943" b="41063"/>
          <a:stretch/>
        </p:blipFill>
        <p:spPr>
          <a:xfrm>
            <a:off x="5325645" y="2806681"/>
            <a:ext cx="2324452" cy="1317523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460C7F4F-BE8D-5DE0-B15C-BEC874D68D1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13" t="52038" r="6219" b="28079"/>
          <a:stretch/>
        </p:blipFill>
        <p:spPr>
          <a:xfrm>
            <a:off x="7585588" y="3872577"/>
            <a:ext cx="2393280" cy="1445342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F812DC29-D2A3-534F-B860-015EC5F4824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5" t="63941" r="53855" b="19017"/>
          <a:stretch/>
        </p:blipFill>
        <p:spPr>
          <a:xfrm>
            <a:off x="5398789" y="4640824"/>
            <a:ext cx="2186800" cy="1238866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C076199F-1261-47B5-225C-48E7E435D3E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3000" b="90400" l="43706" r="91089">
                        <a14:foregroundMark x1="60537" y1="74350" x2="60537" y2="74350"/>
                        <a14:foregroundMark x1="65488" y1="75700" x2="65488" y2="75700"/>
                        <a14:foregroundMark x1="61881" y1="74350" x2="77864" y2="85350"/>
                        <a14:foregroundMark x1="77864" y1="85350" x2="79279" y2="86000"/>
                        <a14:foregroundMark x1="54597" y1="78550" x2="70863" y2="89650"/>
                        <a14:foregroundMark x1="70863" y1="89650" x2="79137" y2="88950"/>
                        <a14:foregroundMark x1="47171" y1="86250" x2="61669" y2="86800"/>
                        <a14:foregroundMark x1="43706" y1="85450" x2="45827" y2="85550"/>
                        <a14:foregroundMark x1="77935" y1="88800" x2="90736" y2="86700"/>
                        <a14:foregroundMark x1="90736" y1="86700" x2="90806" y2="866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0327" t="70839" r="3253" b="7384"/>
          <a:stretch/>
        </p:blipFill>
        <p:spPr>
          <a:xfrm>
            <a:off x="7407131" y="5317919"/>
            <a:ext cx="2899640" cy="1582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6909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>
            <a:extLst>
              <a:ext uri="{FF2B5EF4-FFF2-40B4-BE49-F238E27FC236}">
                <a16:creationId xmlns:a16="http://schemas.microsoft.com/office/drawing/2014/main" id="{89E9D3D8-6E78-A9AC-62F5-71C52090A4D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1600" b="98100" l="1132" r="94979">
                        <a14:foregroundMark x1="4102" y1="83900" x2="25672" y2="90250"/>
                        <a14:foregroundMark x1="24894" y1="83350" x2="1202" y2="88900"/>
                        <a14:foregroundMark x1="3890" y1="96600" x2="33734" y2="97150"/>
                        <a14:foregroundMark x1="33734" y1="97150" x2="61528" y2="96750"/>
                        <a14:foregroundMark x1="61528" y1="96750" x2="72136" y2="97650"/>
                        <a14:foregroundMark x1="72136" y1="97650" x2="92857" y2="97350"/>
                        <a14:foregroundMark x1="92857" y1="97350" x2="93989" y2="96450"/>
                        <a14:foregroundMark x1="4809" y1="96200" x2="28713" y2="96700"/>
                        <a14:foregroundMark x1="28713" y1="96700" x2="40311" y2="96000"/>
                        <a14:foregroundMark x1="40311" y1="96000" x2="32178" y2="96450"/>
                        <a14:foregroundMark x1="26874" y1="85500" x2="5021" y2="85500"/>
                        <a14:foregroundMark x1="2192" y1="83200" x2="12730" y2="85900"/>
                        <a14:foregroundMark x1="12730" y1="85900" x2="13083" y2="85900"/>
                        <a14:foregroundMark x1="3112" y1="83100" x2="20368" y2="83900"/>
                        <a14:foregroundMark x1="21075" y1="81600" x2="6011" y2="82250"/>
                        <a14:foregroundMark x1="94767" y1="96600" x2="63579" y2="96750"/>
                        <a14:foregroundMark x1="84583" y1="96750" x2="71641" y2="96600"/>
                        <a14:foregroundMark x1="71641" y1="96600" x2="80905" y2="96250"/>
                        <a14:foregroundMark x1="80905" y1="96250" x2="94979" y2="96900"/>
                        <a14:backgroundMark x1="85361" y1="83750" x2="68741" y2="83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1051" r="3253"/>
          <a:stretch/>
        </p:blipFill>
        <p:spPr>
          <a:xfrm>
            <a:off x="21249" y="6172869"/>
            <a:ext cx="4972174" cy="137742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BF69537-07CD-7E2A-7453-D964CB89541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7" b="89080"/>
          <a:stretch/>
        </p:blipFill>
        <p:spPr>
          <a:xfrm>
            <a:off x="290160" y="145239"/>
            <a:ext cx="5139321" cy="69809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FDE60EC-4CE4-9B2E-6895-2D660222DB0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9" t="17313" r="51437" b="66259"/>
          <a:stretch/>
        </p:blipFill>
        <p:spPr>
          <a:xfrm>
            <a:off x="136316" y="903535"/>
            <a:ext cx="2349911" cy="119419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2C82B1A-AE25-CA6C-C4AD-85420681516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48" t="33102" r="7282" b="50470"/>
          <a:stretch/>
        </p:blipFill>
        <p:spPr>
          <a:xfrm>
            <a:off x="2358149" y="1341937"/>
            <a:ext cx="2362584" cy="119419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B8CECAF-F89D-B18A-3E09-884B4D3AE8E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9" t="40812" r="51943" b="41063"/>
          <a:stretch/>
        </p:blipFill>
        <p:spPr>
          <a:xfrm>
            <a:off x="136316" y="2286545"/>
            <a:ext cx="2324452" cy="131752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46BFB64-BABF-0A31-CCA2-6EEA6731DA4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13" t="53637" r="6219" b="29312"/>
          <a:stretch/>
        </p:blipFill>
        <p:spPr>
          <a:xfrm>
            <a:off x="2347834" y="2844140"/>
            <a:ext cx="2393280" cy="123948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9A8E6AA-5429-07BE-8B85-8D981F7143B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5" t="63941" r="53855" b="19017"/>
          <a:stretch/>
        </p:blipFill>
        <p:spPr>
          <a:xfrm>
            <a:off x="161034" y="3669986"/>
            <a:ext cx="2186800" cy="1238866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E3ED462-862C-4378-9FF5-BDFA07D4A85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3000" b="90400" l="43706" r="91089">
                        <a14:foregroundMark x1="60537" y1="74350" x2="60537" y2="74350"/>
                        <a14:foregroundMark x1="65488" y1="75700" x2="65488" y2="75700"/>
                        <a14:foregroundMark x1="61881" y1="74350" x2="77864" y2="85350"/>
                        <a14:foregroundMark x1="77864" y1="85350" x2="79279" y2="86000"/>
                        <a14:foregroundMark x1="54597" y1="78550" x2="70863" y2="89650"/>
                        <a14:foregroundMark x1="70863" y1="89650" x2="79137" y2="88950"/>
                        <a14:foregroundMark x1="47171" y1="86250" x2="61669" y2="86800"/>
                        <a14:foregroundMark x1="43706" y1="85450" x2="45827" y2="85550"/>
                        <a14:foregroundMark x1="77935" y1="88800" x2="90736" y2="86700"/>
                        <a14:foregroundMark x1="90736" y1="86700" x2="90806" y2="866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0327" t="70839" r="3253" b="7384"/>
          <a:stretch/>
        </p:blipFill>
        <p:spPr>
          <a:xfrm>
            <a:off x="2264370" y="5592338"/>
            <a:ext cx="2899640" cy="1582994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15A0FC03-485C-06E7-5BEA-833C76F7BD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34205" y="4357258"/>
            <a:ext cx="2565399" cy="1377430"/>
          </a:xfrm>
          <a:prstGeom prst="rect">
            <a:avLst/>
          </a:prstGeom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3910DE1B-AA07-C811-FACE-E5507030D03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1600" b="98100" l="1132" r="94979">
                        <a14:foregroundMark x1="4102" y1="83900" x2="25672" y2="90250"/>
                        <a14:foregroundMark x1="24894" y1="83350" x2="1202" y2="88900"/>
                        <a14:foregroundMark x1="3890" y1="96600" x2="33734" y2="97150"/>
                        <a14:foregroundMark x1="33734" y1="97150" x2="61528" y2="96750"/>
                        <a14:foregroundMark x1="61528" y1="96750" x2="72136" y2="97650"/>
                        <a14:foregroundMark x1="72136" y1="97650" x2="92857" y2="97350"/>
                        <a14:foregroundMark x1="92857" y1="97350" x2="93989" y2="96450"/>
                        <a14:foregroundMark x1="4809" y1="96200" x2="28713" y2="96700"/>
                        <a14:foregroundMark x1="28713" y1="96700" x2="40311" y2="96000"/>
                        <a14:foregroundMark x1="40311" y1="96000" x2="32178" y2="96450"/>
                        <a14:foregroundMark x1="26874" y1="85500" x2="5021" y2="85500"/>
                        <a14:foregroundMark x1="2192" y1="83200" x2="12730" y2="85900"/>
                        <a14:foregroundMark x1="12730" y1="85900" x2="13083" y2="85900"/>
                        <a14:foregroundMark x1="3112" y1="83100" x2="20368" y2="83900"/>
                        <a14:foregroundMark x1="21075" y1="81600" x2="6011" y2="82250"/>
                        <a14:foregroundMark x1="94767" y1="96600" x2="63579" y2="96750"/>
                        <a14:foregroundMark x1="84583" y1="96750" x2="71641" y2="96600"/>
                        <a14:foregroundMark x1="71641" y1="96600" x2="80905" y2="96250"/>
                        <a14:foregroundMark x1="80905" y1="96250" x2="94979" y2="96900"/>
                        <a14:backgroundMark x1="85361" y1="83750" x2="68741" y2="83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1051" r="3253"/>
          <a:stretch/>
        </p:blipFill>
        <p:spPr>
          <a:xfrm>
            <a:off x="5345906" y="6172872"/>
            <a:ext cx="4972174" cy="1377429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83E9F39B-1EA0-DB8F-C219-8388BF93BCE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7" b="89080"/>
          <a:stretch/>
        </p:blipFill>
        <p:spPr>
          <a:xfrm>
            <a:off x="5604614" y="145239"/>
            <a:ext cx="5014226" cy="698090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6A94607A-DE42-B5F0-7976-C65554BF101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9" t="17313" r="51437" b="66259"/>
          <a:stretch/>
        </p:blipFill>
        <p:spPr>
          <a:xfrm>
            <a:off x="5450769" y="903535"/>
            <a:ext cx="2349911" cy="1194191"/>
          </a:xfrm>
          <a:prstGeom prst="rect">
            <a:avLst/>
          </a:prstGeom>
        </p:spPr>
      </p:pic>
      <p:pic>
        <p:nvPicPr>
          <p:cNvPr id="49" name="Image 48">
            <a:extLst>
              <a:ext uri="{FF2B5EF4-FFF2-40B4-BE49-F238E27FC236}">
                <a16:creationId xmlns:a16="http://schemas.microsoft.com/office/drawing/2014/main" id="{8CB01D96-A83E-6F2E-0343-80D89AFA7CC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48" t="33102" r="7282" b="50470"/>
          <a:stretch/>
        </p:blipFill>
        <p:spPr>
          <a:xfrm>
            <a:off x="7672602" y="1341937"/>
            <a:ext cx="2362584" cy="1194191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E81F1269-D9F6-B549-BCD9-FF55AA60EC3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9" t="40812" r="51943" b="41063"/>
          <a:stretch/>
        </p:blipFill>
        <p:spPr>
          <a:xfrm>
            <a:off x="5450769" y="2286545"/>
            <a:ext cx="2324452" cy="1317523"/>
          </a:xfrm>
          <a:prstGeom prst="rect">
            <a:avLst/>
          </a:prstGeom>
        </p:spPr>
      </p:pic>
      <p:pic>
        <p:nvPicPr>
          <p:cNvPr id="53" name="Image 52">
            <a:extLst>
              <a:ext uri="{FF2B5EF4-FFF2-40B4-BE49-F238E27FC236}">
                <a16:creationId xmlns:a16="http://schemas.microsoft.com/office/drawing/2014/main" id="{81DFE6FD-7127-1ABC-A2F0-89F165A54AE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13" t="53637" r="6219" b="29312"/>
          <a:stretch/>
        </p:blipFill>
        <p:spPr>
          <a:xfrm>
            <a:off x="7662287" y="2844140"/>
            <a:ext cx="2393280" cy="1239480"/>
          </a:xfrm>
          <a:prstGeom prst="rect">
            <a:avLst/>
          </a:prstGeom>
        </p:spPr>
      </p:pic>
      <p:pic>
        <p:nvPicPr>
          <p:cNvPr id="55" name="Image 54">
            <a:extLst>
              <a:ext uri="{FF2B5EF4-FFF2-40B4-BE49-F238E27FC236}">
                <a16:creationId xmlns:a16="http://schemas.microsoft.com/office/drawing/2014/main" id="{28B2BA5E-01A9-C95D-8D1A-26728D04A2E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5" t="63941" r="53855" b="19017"/>
          <a:stretch/>
        </p:blipFill>
        <p:spPr>
          <a:xfrm>
            <a:off x="5475487" y="3669986"/>
            <a:ext cx="2186800" cy="1238866"/>
          </a:xfrm>
          <a:prstGeom prst="rect">
            <a:avLst/>
          </a:prstGeom>
        </p:spPr>
      </p:pic>
      <p:pic>
        <p:nvPicPr>
          <p:cNvPr id="57" name="Image 56">
            <a:extLst>
              <a:ext uri="{FF2B5EF4-FFF2-40B4-BE49-F238E27FC236}">
                <a16:creationId xmlns:a16="http://schemas.microsoft.com/office/drawing/2014/main" id="{B685E05C-CC3F-D27F-DD92-86C067A207D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3000" b="90400" l="43706" r="91089">
                        <a14:foregroundMark x1="60537" y1="74350" x2="60537" y2="74350"/>
                        <a14:foregroundMark x1="65488" y1="75700" x2="65488" y2="75700"/>
                        <a14:foregroundMark x1="61881" y1="74350" x2="77864" y2="85350"/>
                        <a14:foregroundMark x1="77864" y1="85350" x2="79279" y2="86000"/>
                        <a14:foregroundMark x1="54597" y1="78550" x2="70863" y2="89650"/>
                        <a14:foregroundMark x1="70863" y1="89650" x2="79137" y2="88950"/>
                        <a14:foregroundMark x1="47171" y1="86250" x2="61669" y2="86800"/>
                        <a14:foregroundMark x1="43706" y1="85450" x2="45827" y2="85550"/>
                        <a14:foregroundMark x1="77935" y1="88800" x2="90736" y2="86700"/>
                        <a14:foregroundMark x1="90736" y1="86700" x2="90806" y2="866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0327" t="70839" r="3253" b="7384"/>
          <a:stretch/>
        </p:blipFill>
        <p:spPr>
          <a:xfrm>
            <a:off x="7578823" y="5592338"/>
            <a:ext cx="2899640" cy="1582994"/>
          </a:xfrm>
          <a:prstGeom prst="rect">
            <a:avLst/>
          </a:prstGeom>
        </p:spPr>
      </p:pic>
      <p:pic>
        <p:nvPicPr>
          <p:cNvPr id="59" name="Image 58">
            <a:extLst>
              <a:ext uri="{FF2B5EF4-FFF2-40B4-BE49-F238E27FC236}">
                <a16:creationId xmlns:a16="http://schemas.microsoft.com/office/drawing/2014/main" id="{612AC96C-7C5A-6464-72E9-D392B9BEC6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48658" y="4357258"/>
            <a:ext cx="2565399" cy="1377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52561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450</TotalTime>
  <Words>0</Words>
  <Application>Microsoft Office PowerPoint</Application>
  <PresentationFormat>Personnalisé</PresentationFormat>
  <Paragraphs>0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Thème Office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Audrey Seigneurin</dc:creator>
  <cp:lastModifiedBy>Audrey Seigneurin</cp:lastModifiedBy>
  <cp:revision>3</cp:revision>
  <cp:lastPrinted>2022-09-14T12:54:02Z</cp:lastPrinted>
  <dcterms:created xsi:type="dcterms:W3CDTF">2022-09-14T12:51:29Z</dcterms:created>
  <dcterms:modified xsi:type="dcterms:W3CDTF">2022-09-17T20:51:13Z</dcterms:modified>
</cp:coreProperties>
</file>